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" y="38100"/>
            <a:ext cx="16246475" cy="9067800"/>
          </a:xfrm>
          <a:prstGeom prst="rect">
            <a:avLst/>
          </a:prstGeom>
        </p:spPr>
      </p:pic>
      <p:pic>
        <p:nvPicPr>
          <p:cNvPr id="3" name="תמונה 2" descr="עיריית קריית ים | Qiryat Yam">
            <a:extLst>
              <a:ext uri="{FF2B5EF4-FFF2-40B4-BE49-F238E27FC236}">
                <a16:creationId xmlns:a16="http://schemas.microsoft.com/office/drawing/2014/main" id="{78553F46-E431-1B60-CFB2-3B54B971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9400" y="228600"/>
            <a:ext cx="1524000" cy="1524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6EEC86C-D0D3-5E72-E07A-0B4F92B80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3" y="76200"/>
            <a:ext cx="16764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16256000" cy="8864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מותאם אישית</PresentationFormat>
  <Paragraphs>0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איתמר שוורץ</cp:lastModifiedBy>
  <cp:revision>3</cp:revision>
  <dcterms:created xsi:type="dcterms:W3CDTF">2006-08-16T00:00:00Z</dcterms:created>
  <dcterms:modified xsi:type="dcterms:W3CDTF">2026-06-24T06:37:51Z</dcterms:modified>
</cp:coreProperties>
</file>